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ED78E7-A3D2-47B6-8441-469636B9F51F}" type="datetime1">
              <a:rPr lang="fi-FI"/>
              <a:pPr/>
              <a:t>22.1.2016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E35F54-57D8-4D7F-9364-CFBF0FB0869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724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35F54-57D8-4D7F-9364-CFBF0FB0869E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taust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ccsp_logo_RGB_nega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7475" y="2595563"/>
            <a:ext cx="5172075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8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7010400" cy="1828800"/>
          </a:xfrm>
        </p:spPr>
        <p:txBody>
          <a:bodyPr/>
          <a:lstStyle>
            <a:lvl1pPr marL="0" indent="0" algn="l">
              <a:buFontTx/>
              <a:buNone/>
              <a:defRPr sz="3400"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19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20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74A696-69AA-4E54-A9C1-6533EE6AC298}" type="slidenum">
              <a:rPr lang="en-US"/>
              <a:pPr/>
              <a:t>‹#›</a:t>
            </a:fld>
            <a:endParaRPr lang="en-US" sz="900"/>
          </a:p>
        </p:txBody>
      </p:sp>
      <p:pic>
        <p:nvPicPr>
          <p:cNvPr id="1026" name="Picture 2" descr="C:\DATA\Pictures\Logos\CLIC_logo_petrol_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82" y="259644"/>
            <a:ext cx="1774902" cy="77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8B998-D10C-4E60-A4A7-DA685F9A5D0A}" type="slidenum">
              <a:rPr lang="en-US"/>
              <a:pPr/>
              <a:t>‹#›</a:t>
            </a:fld>
            <a:endParaRPr lang="en-US" sz="90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0" i="0" cap="all" baseline="0"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2D26-55DF-485E-9AE9-DD5303270D09}" type="slidenum">
              <a:rPr lang="en-US"/>
              <a:pPr/>
              <a:t>‹#›</a:t>
            </a:fld>
            <a:endParaRPr lang="en-US" sz="90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7" y="1905000"/>
            <a:ext cx="3581400" cy="40724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7537" y="1905000"/>
            <a:ext cx="3581400" cy="40724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801C0-39BE-49C1-B7F5-A456E60C94B0}" type="slidenum">
              <a:rPr lang="en-US"/>
              <a:pPr/>
              <a:t>‹#›</a:t>
            </a:fld>
            <a:endParaRPr lang="en-US" sz="90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6096B-16C8-42A0-AE3B-060CB460D0F7}" type="slidenum">
              <a:rPr lang="en-US"/>
              <a:pPr/>
              <a:t>‹#›</a:t>
            </a:fld>
            <a:endParaRPr lang="en-US" sz="90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BA094-3A61-4904-AD98-F475804A2A2A}" type="slidenum">
              <a:rPr lang="en-US"/>
              <a:pPr/>
              <a:t>‹#›</a:t>
            </a:fld>
            <a:endParaRPr lang="en-US" sz="90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030" y="4800600"/>
            <a:ext cx="7315200" cy="566738"/>
          </a:xfrm>
        </p:spPr>
        <p:txBody>
          <a:bodyPr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7030" y="1150939"/>
            <a:ext cx="7315200" cy="3576636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7030" y="5367338"/>
            <a:ext cx="73152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44DEE-46D2-4BE4-A787-F2168418853A}" type="slidenum">
              <a:rPr lang="en-US"/>
              <a:pPr/>
              <a:t>‹#›</a:t>
            </a:fld>
            <a:endParaRPr lang="en-US" sz="90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tausta.jpg"/>
          <p:cNvPicPr>
            <a:picLocks noChangeAspect="1"/>
          </p:cNvPicPr>
          <p:nvPr/>
        </p:nvPicPr>
        <p:blipFill>
          <a:blip r:embed="rId9" cstate="print"/>
          <a:srcRect t="93634"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58850"/>
            <a:ext cx="7315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636713"/>
            <a:ext cx="73152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smtClean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16675"/>
            <a:ext cx="2895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>
                    <a:alpha val="50000"/>
                  </a:schemeClr>
                </a:solidFill>
                <a:latin typeface="Myriad Pro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26200"/>
            <a:ext cx="19050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FFFFFF"/>
                </a:solidFill>
                <a:latin typeface="Myriad Pro" charset="0"/>
              </a:defRPr>
            </a:lvl1pPr>
          </a:lstStyle>
          <a:p>
            <a:fld id="{829D139B-70EB-491E-89F5-CD5BA7CF6E51}" type="slidenum">
              <a:rPr lang="en-US"/>
              <a:pPr/>
              <a:t>‹#›</a:t>
            </a:fld>
            <a:endParaRPr lang="en-US" sz="90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416675"/>
            <a:ext cx="190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chemeClr val="bg1">
                    <a:alpha val="50000"/>
                  </a:schemeClr>
                </a:solidFill>
                <a:latin typeface="Myriad Pro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fi-FI"/>
          </a:p>
        </p:txBody>
      </p:sp>
      <p:pic>
        <p:nvPicPr>
          <p:cNvPr id="1033" name="Picture 10" descr="sbfc_logo_RGB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7938" y="222250"/>
            <a:ext cx="2771776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ATA\Pictures\Logos\CCSP partners\CLIC_logo_white_RGB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009" y="6485325"/>
            <a:ext cx="708493" cy="30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/>
          <a:ea typeface="ＭＳ Ｐゴシック" pitchFamily="-32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pitchFamily="-32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pitchFamily="-32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pitchFamily="-32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pitchFamily="-32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 pitchFamily="9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 pitchFamily="9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 pitchFamily="9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 pitchFamily="9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32" charset="-128"/>
          <a:cs typeface="ＭＳ Ｐゴシック" pitchFamily="-3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32" charset="-128"/>
          <a:cs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32" charset="-128"/>
          <a:cs typeface="ＭＳ Ｐゴシック" pitchFamily="-32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-32" charset="-128"/>
          <a:cs typeface="ＭＳ Ｐゴシック" pitchFamily="-32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1400">
          <a:solidFill>
            <a:schemeClr val="tx1"/>
          </a:solidFill>
          <a:latin typeface="+mn-lt"/>
          <a:ea typeface="ＭＳ Ｐゴシック" pitchFamily="-32" charset="-128"/>
          <a:cs typeface="ＭＳ Ｐゴシック" pitchFamily="-32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licinnovation.fi/activity/cc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41438" y="4038600"/>
            <a:ext cx="7010400" cy="1828800"/>
          </a:xfrm>
        </p:spPr>
        <p:txBody>
          <a:bodyPr/>
          <a:lstStyle/>
          <a:p>
            <a:pPr eaLnBrk="1" hangingPunct="1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 err="1" smtClean="0"/>
              <a:t>Carbon</a:t>
            </a:r>
            <a:r>
              <a:rPr lang="fi-FI" sz="2600" dirty="0" smtClean="0"/>
              <a:t> </a:t>
            </a:r>
            <a:r>
              <a:rPr lang="fi-FI" sz="2600" dirty="0" err="1" smtClean="0"/>
              <a:t>Capture</a:t>
            </a:r>
            <a:r>
              <a:rPr lang="fi-FI" sz="2600" dirty="0" smtClean="0"/>
              <a:t> and Storage </a:t>
            </a:r>
            <a:r>
              <a:rPr lang="fi-FI" sz="2600" dirty="0" err="1" smtClean="0"/>
              <a:t>Program</a:t>
            </a:r>
            <a:r>
              <a:rPr lang="fi-FI" sz="2600" dirty="0" smtClean="0"/>
              <a:t> (CCSP)</a:t>
            </a:r>
            <a:endParaRPr lang="fi-FI" sz="2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952" y="3687828"/>
            <a:ext cx="3999388" cy="24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Target: </a:t>
            </a:r>
            <a:r>
              <a:rPr lang="en-US" sz="1600" dirty="0" smtClean="0"/>
              <a:t>technological readiness </a:t>
            </a:r>
            <a:r>
              <a:rPr lang="en-US" sz="1600" dirty="0"/>
              <a:t>for pilots </a:t>
            </a:r>
            <a:r>
              <a:rPr lang="en-US" sz="1600" dirty="0" smtClean="0"/>
              <a:t>and </a:t>
            </a:r>
            <a:r>
              <a:rPr lang="en-US" sz="1600" dirty="0"/>
              <a:t>demonstrations by the </a:t>
            </a:r>
            <a:r>
              <a:rPr lang="en-US" sz="1600" dirty="0" smtClean="0"/>
              <a:t>end </a:t>
            </a:r>
            <a:r>
              <a:rPr lang="en-US" sz="1600" dirty="0"/>
              <a:t>of the </a:t>
            </a:r>
            <a:r>
              <a:rPr lang="en-US" sz="1600" dirty="0" smtClean="0"/>
              <a:t>program</a:t>
            </a:r>
          </a:p>
          <a:p>
            <a:r>
              <a:rPr lang="en-US" sz="1600" dirty="0" smtClean="0"/>
              <a:t>17 </a:t>
            </a:r>
            <a:r>
              <a:rPr lang="en-US" sz="1600" dirty="0"/>
              <a:t>industrial partners, 9 research </a:t>
            </a:r>
            <a:r>
              <a:rPr lang="en-US" sz="1600" dirty="0" smtClean="0"/>
              <a:t>partners, </a:t>
            </a:r>
            <a:r>
              <a:rPr lang="en-US" sz="1600" dirty="0"/>
              <a:t>1.1.2011 – </a:t>
            </a:r>
            <a:r>
              <a:rPr lang="en-US" sz="1600" dirty="0" smtClean="0"/>
              <a:t>31.10.2016</a:t>
            </a:r>
          </a:p>
          <a:p>
            <a:pPr lvl="1"/>
            <a:r>
              <a:rPr lang="en-US" sz="1400" dirty="0" smtClean="0"/>
              <a:t>Volume: 15 M€</a:t>
            </a:r>
          </a:p>
          <a:p>
            <a:r>
              <a:rPr lang="en-US" sz="1600" dirty="0" smtClean="0"/>
              <a:t>Key focus areas:</a:t>
            </a:r>
          </a:p>
          <a:p>
            <a:pPr lvl="1"/>
            <a:r>
              <a:rPr lang="en-US" sz="1400" dirty="0" smtClean="0"/>
              <a:t>Carbon capture and storage (CCS) </a:t>
            </a:r>
            <a:r>
              <a:rPr lang="en-US" sz="1400" dirty="0"/>
              <a:t>in CHP systems</a:t>
            </a:r>
          </a:p>
          <a:p>
            <a:pPr lvl="1"/>
            <a:r>
              <a:rPr lang="en-US" sz="1400" dirty="0"/>
              <a:t>CCS related to multi-fuel and Bio-CCS</a:t>
            </a:r>
          </a:p>
          <a:p>
            <a:pPr lvl="1"/>
            <a:r>
              <a:rPr lang="en-US" sz="1400" dirty="0"/>
              <a:t>Solid looping </a:t>
            </a:r>
            <a:r>
              <a:rPr lang="en-US" sz="1400" dirty="0" smtClean="0"/>
              <a:t>technologies (e.g. CLC)</a:t>
            </a:r>
          </a:p>
          <a:p>
            <a:pPr lvl="1"/>
            <a:r>
              <a:rPr lang="en-US" sz="1400" dirty="0"/>
              <a:t>Overcoming non-technical barriers for CCS</a:t>
            </a:r>
            <a:endParaRPr lang="en-US" sz="600" dirty="0"/>
          </a:p>
          <a:p>
            <a:pPr lvl="1"/>
            <a:r>
              <a:rPr lang="en-US" sz="1400" dirty="0" smtClean="0"/>
              <a:t>Monitoring technologies</a:t>
            </a:r>
          </a:p>
          <a:p>
            <a:pPr lvl="1"/>
            <a:r>
              <a:rPr lang="en-US" sz="1400" dirty="0"/>
              <a:t>Mineral carbonation</a:t>
            </a:r>
            <a:endParaRPr lang="en-US" sz="600" dirty="0"/>
          </a:p>
          <a:p>
            <a:r>
              <a:rPr lang="en-US" sz="1600" dirty="0" smtClean="0"/>
              <a:t>Close collaboration with IEA GHG,</a:t>
            </a:r>
            <a:br>
              <a:rPr lang="en-US" sz="1600" dirty="0" smtClean="0"/>
            </a:br>
            <a:r>
              <a:rPr lang="en-US" sz="1600" dirty="0" smtClean="0"/>
              <a:t>NORDICCS, </a:t>
            </a:r>
            <a:r>
              <a:rPr lang="en-US" sz="1600" dirty="0"/>
              <a:t>Swedish </a:t>
            </a:r>
            <a:r>
              <a:rPr lang="en-US" sz="1600" dirty="0" smtClean="0"/>
              <a:t>CCS Project </a:t>
            </a:r>
            <a:br>
              <a:rPr lang="en-US" sz="1600" dirty="0" smtClean="0"/>
            </a:br>
            <a:r>
              <a:rPr lang="en-US" sz="1600" dirty="0" smtClean="0"/>
              <a:t>(Bastor2), </a:t>
            </a:r>
            <a:r>
              <a:rPr lang="en-US" sz="1600" dirty="0" err="1" smtClean="0"/>
              <a:t>Bastor</a:t>
            </a:r>
            <a:r>
              <a:rPr lang="en-US" sz="1600" dirty="0" smtClean="0"/>
              <a:t>, BASREC </a:t>
            </a:r>
          </a:p>
          <a:p>
            <a:r>
              <a:rPr lang="en-US" sz="1600" dirty="0" smtClean="0"/>
              <a:t>Participation in IEA GHG, IEA </a:t>
            </a:r>
            <a:r>
              <a:rPr lang="en-US" sz="1600" dirty="0"/>
              <a:t>CCS,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ZEP, EERA CCS, </a:t>
            </a:r>
            <a:r>
              <a:rPr lang="en-US" sz="1600" dirty="0" err="1" smtClean="0"/>
              <a:t>ENeRG</a:t>
            </a:r>
            <a:r>
              <a:rPr lang="en-US" sz="1600" dirty="0" smtClean="0"/>
              <a:t>, CGS </a:t>
            </a:r>
            <a:br>
              <a:rPr lang="en-US" sz="1600" dirty="0" smtClean="0"/>
            </a:br>
            <a:r>
              <a:rPr lang="en-US" sz="1600" dirty="0" smtClean="0"/>
              <a:t>Europe</a:t>
            </a:r>
            <a:r>
              <a:rPr lang="en-US" sz="1600" dirty="0"/>
              <a:t>, </a:t>
            </a:r>
            <a:r>
              <a:rPr lang="en-US" sz="1600" dirty="0" smtClean="0"/>
              <a:t>International Gas Union </a:t>
            </a:r>
            <a:endParaRPr lang="fi-FI" dirty="0"/>
          </a:p>
        </p:txBody>
      </p:sp>
      <p:pic>
        <p:nvPicPr>
          <p:cNvPr id="7" name="Picture 2" descr="C:\DATA\Pictures\Logos\Tekes_logo_sininen_300dpi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74" y="356657"/>
            <a:ext cx="735315" cy="27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6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for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attention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71" y="5787023"/>
            <a:ext cx="7315200" cy="552951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 smtClean="0">
                <a:hlinkClick r:id="rId2"/>
              </a:rPr>
              <a:t>http://clicinnovation.fi/activity/ccsp</a:t>
            </a: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10242" name="Picture 2" descr="C:\DATA\Pictures\Logos\Tekes_logo_sininen_300dpi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12" y="4379669"/>
            <a:ext cx="1609764" cy="60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ATA\Pictures\Logos\CLIC_logo_petrol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360" y="4398330"/>
            <a:ext cx="1313656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3581" y="2766926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  <a:latin typeface="+mn-lt"/>
              </a:rPr>
              <a:t>[</a:t>
            </a:r>
            <a:r>
              <a:rPr lang="fi-FI" b="1" dirty="0" err="1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fi-FI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i-FI" b="1" dirty="0" err="1" smtClean="0">
                <a:solidFill>
                  <a:srgbClr val="FF0000"/>
                </a:solidFill>
                <a:latin typeface="+mn-lt"/>
              </a:rPr>
              <a:t>task/subtask</a:t>
            </a:r>
            <a:r>
              <a:rPr lang="fi-FI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i-FI" b="1" dirty="0" err="1" smtClean="0">
                <a:solidFill>
                  <a:srgbClr val="FF0000"/>
                </a:solidFill>
                <a:latin typeface="+mn-lt"/>
              </a:rPr>
              <a:t>partner</a:t>
            </a:r>
            <a:r>
              <a:rPr lang="fi-FI" b="1" dirty="0" smtClean="0">
                <a:solidFill>
                  <a:srgbClr val="FF0000"/>
                </a:solidFill>
                <a:latin typeface="+mn-lt"/>
              </a:rPr>
              <a:t> logos </a:t>
            </a:r>
            <a:r>
              <a:rPr lang="fi-FI" b="1" dirty="0" err="1" smtClean="0">
                <a:solidFill>
                  <a:srgbClr val="FF0000"/>
                </a:solidFill>
                <a:latin typeface="+mn-lt"/>
              </a:rPr>
              <a:t>here</a:t>
            </a:r>
            <a:r>
              <a:rPr lang="fi-FI" b="1" dirty="0" smtClean="0">
                <a:solidFill>
                  <a:srgbClr val="FF0000"/>
                </a:solidFill>
                <a:latin typeface="+mn-lt"/>
              </a:rPr>
              <a:t>]</a:t>
            </a:r>
            <a:endParaRPr lang="fi-FI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1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een_CCSP_2010">
  <a:themeElements>
    <a:clrScheme name="Cleen_Oy 2">
      <a:dk1>
        <a:srgbClr val="505150"/>
      </a:dk1>
      <a:lt1>
        <a:srgbClr val="FFFFFF"/>
      </a:lt1>
      <a:dk2>
        <a:srgbClr val="073E74"/>
      </a:dk2>
      <a:lt2>
        <a:srgbClr val="393939"/>
      </a:lt2>
      <a:accent1>
        <a:srgbClr val="77B021"/>
      </a:accent1>
      <a:accent2>
        <a:srgbClr val="782F64"/>
      </a:accent2>
      <a:accent3>
        <a:srgbClr val="EA771B"/>
      </a:accent3>
      <a:accent4>
        <a:srgbClr val="7DC1B0"/>
      </a:accent4>
      <a:accent5>
        <a:srgbClr val="D80053"/>
      </a:accent5>
      <a:accent6>
        <a:srgbClr val="138DCA"/>
      </a:accent6>
      <a:hlink>
        <a:srgbClr val="0D68B0"/>
      </a:hlink>
      <a:folHlink>
        <a:srgbClr val="36A7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P_x0020_and_x0020_Task xmlns="7908b5e2-9c10-42e0-8130-bd1b2e86f0eb">47</WP_x0020_and_x0020_Task>
    <Publisher_x0020_or_x0020_Context xmlns="7908b5e2-9c10-42e0-8130-bd1b2e86f0eb" xsi:nil="true"/>
    <Status xmlns="7908b5e2-9c10-42e0-8130-bd1b2e86f0eb">1</Status>
    <Deliverable_x0020_number xmlns="7908b5e2-9c10-42e0-8130-bd1b2e86f0eb" xsi:nil="true"/>
    <Authors xmlns="7908b5e2-9c10-42e0-8130-bd1b2e86f0eb">Teir, Sebastian</Authors>
    <Date xmlns="7908b5e2-9c10-42e0-8130-bd1b2e86f0eb" xsi:nil="true"/>
    <Privacy xmlns="7908b5e2-9c10-42e0-8130-bd1b2e86f0eb">1</Privacy>
    <Document_x0020_type xmlns="7908b5e2-9c10-42e0-8130-bd1b2e86f0eb">11</Document_x0020_type>
    <Task xmlns="7908b5e2-9c10-42e0-8130-bd1b2e86f0eb">31</Task>
    <FrontpageDoc xmlns="7908b5e2-9c10-42e0-8130-bd1b2e86f0eb">Yes</FrontpageDoc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09B0B213E87E45A150F1A2F14982F0" ma:contentTypeVersion="18" ma:contentTypeDescription="Create a new document." ma:contentTypeScope="" ma:versionID="b6d1bb5d706d69d0b3c07e5283dd908a">
  <xsd:schema xmlns:xsd="http://www.w3.org/2001/XMLSchema" xmlns:xs="http://www.w3.org/2001/XMLSchema" xmlns:p="http://schemas.microsoft.com/office/2006/metadata/properties" xmlns:ns2="7908b5e2-9c10-42e0-8130-bd1b2e86f0eb" xmlns:ns3="http://schemas.microsoft.com/sharepoint/v4" targetNamespace="http://schemas.microsoft.com/office/2006/metadata/properties" ma:root="true" ma:fieldsID="67678db555f3740e8e4d9721f36ab23b" ns2:_="" ns3:_="">
    <xsd:import namespace="7908b5e2-9c10-42e0-8130-bd1b2e86f0e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WP_x0020_and_x0020_Task"/>
                <xsd:element ref="ns2:Task"/>
                <xsd:element ref="ns2:Privacy"/>
                <xsd:element ref="ns2:Status"/>
                <xsd:element ref="ns2:Deliverable_x0020_number" minOccurs="0"/>
                <xsd:element ref="ns2:Authors" minOccurs="0"/>
                <xsd:element ref="ns2:Publisher_x0020_or_x0020_Context" minOccurs="0"/>
                <xsd:element ref="ns2:Date" minOccurs="0"/>
                <xsd:element ref="ns2:FrontpageDoc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8b5e2-9c10-42e0-8130-bd1b2e86f0eb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2" ma:displayName="Document type" ma:list="{51753e8d-52f4-4dab-a853-a35e627d2b25}" ma:internalName="Document_x0020_type" ma:readOnly="false" ma:showField="Title">
      <xsd:simpleType>
        <xsd:restriction base="dms:Lookup"/>
      </xsd:simpleType>
    </xsd:element>
    <xsd:element name="WP_x0020_and_x0020_Task" ma:index="3" ma:displayName="WP" ma:list="{312a5ea4-f2e8-4d52-8771-e1c7dad6122a}" ma:internalName="WP_x0020_and_x0020_Task" ma:readOnly="false" ma:showField="Title">
      <xsd:simpleType>
        <xsd:restriction base="dms:Lookup"/>
      </xsd:simpleType>
    </xsd:element>
    <xsd:element name="Task" ma:index="4" ma:displayName="Task" ma:list="{885337bb-3ed8-4ec1-ae2c-0db3a4c7cda4}" ma:internalName="Task" ma:showField="Title">
      <xsd:simpleType>
        <xsd:restriction base="dms:Lookup"/>
      </xsd:simpleType>
    </xsd:element>
    <xsd:element name="Privacy" ma:index="5" ma:displayName="Privacy" ma:list="{8138fa2d-95a1-4522-bc8c-85d4c1a99b11}" ma:internalName="Privacy" ma:showField="Title">
      <xsd:simpleType>
        <xsd:restriction base="dms:Lookup"/>
      </xsd:simpleType>
    </xsd:element>
    <xsd:element name="Status" ma:index="6" ma:displayName="Status" ma:list="{c9839927-368f-4488-a8d3-2a8c8a0e985c}" ma:internalName="Status" ma:readOnly="false" ma:showField="Title">
      <xsd:simpleType>
        <xsd:restriction base="dms:Lookup"/>
      </xsd:simpleType>
    </xsd:element>
    <xsd:element name="Deliverable_x0020_number" ma:index="7" nillable="true" ma:displayName="Deliverable number" ma:description="E.G. D101" ma:internalName="Deliverable_x0020_number">
      <xsd:simpleType>
        <xsd:restriction base="dms:Text">
          <xsd:maxLength value="255"/>
        </xsd:restriction>
      </xsd:simpleType>
    </xsd:element>
    <xsd:element name="Authors" ma:index="8" nillable="true" ma:displayName="Authors" ma:description="Format: (lastname, firstname; lastname, firstname; …)&#10;" ma:internalName="Authors">
      <xsd:simpleType>
        <xsd:restriction base="dms:Text">
          <xsd:maxLength value="255"/>
        </xsd:restriction>
      </xsd:simpleType>
    </xsd:element>
    <xsd:element name="Publisher_x0020_or_x0020_Context" ma:index="9" nillable="true" ma:displayName="Publisher or Context" ma:description="Publisher of the document, name of journal, name of the conference, name of the workshop, etc." ma:internalName="Publisher_x0020_or_x0020_Context">
      <xsd:simpleType>
        <xsd:restriction base="dms:Note">
          <xsd:maxLength value="255"/>
        </xsd:restriction>
      </xsd:simpleType>
    </xsd:element>
    <xsd:element name="Date" ma:index="10" nillable="true" ma:displayName="Date" ma:description="When the document is published/presented" ma:format="DateOnly" ma:internalName="Date">
      <xsd:simpleType>
        <xsd:restriction base="dms:DateTime"/>
      </xsd:simpleType>
    </xsd:element>
    <xsd:element name="FrontpageDoc" ma:index="18" nillable="true" ma:displayName="Show on frontpage" ma:internalName="FrontpageDoc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7AAB51-E28C-4C05-B045-AA7AEB0587C4}"/>
</file>

<file path=customXml/itemProps2.xml><?xml version="1.0" encoding="utf-8"?>
<ds:datastoreItem xmlns:ds="http://schemas.openxmlformats.org/officeDocument/2006/customXml" ds:itemID="{CBAC39B2-41CC-4432-A238-129418A17303}"/>
</file>

<file path=customXml/itemProps3.xml><?xml version="1.0" encoding="utf-8"?>
<ds:datastoreItem xmlns:ds="http://schemas.openxmlformats.org/officeDocument/2006/customXml" ds:itemID="{A9D880B2-4F39-49EC-AA0E-6150D424C7B1}"/>
</file>

<file path=docProps/app.xml><?xml version="1.0" encoding="utf-8"?>
<Properties xmlns="http://schemas.openxmlformats.org/officeDocument/2006/extended-properties" xmlns:vt="http://schemas.openxmlformats.org/officeDocument/2006/docPropsVTypes">
  <Template>Cleen_CCSP_2010</Template>
  <TotalTime>15</TotalTime>
  <Words>98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Cleen_CCSP_2010</vt:lpstr>
      <vt:lpstr>PowerPoint Presentation</vt:lpstr>
      <vt:lpstr>Carbon Capture and Storage Program (CCSP)</vt:lpstr>
      <vt:lpstr>Thank you for your attention!</vt:lpstr>
    </vt:vector>
  </TitlesOfParts>
  <Company>Kuudes Kerrosn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CCSP PowerPoint template incl summary slide</dc:title>
  <dc:creator>Karoliina Peippo</dc:creator>
  <cp:keywords>ppt, template, Power Point</cp:keywords>
  <cp:lastModifiedBy>Teir Sebastian</cp:lastModifiedBy>
  <cp:revision>8</cp:revision>
  <dcterms:created xsi:type="dcterms:W3CDTF">2011-03-01T11:09:55Z</dcterms:created>
  <dcterms:modified xsi:type="dcterms:W3CDTF">2016-01-22T08:32:17Z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0x010100BC09B0B213E87E45A150F1A2F14982F0</vt:lpwstr>
  </property>
</Properties>
</file>